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57" r:id="rId4"/>
    <p:sldId id="258" r:id="rId5"/>
    <p:sldId id="272" r:id="rId6"/>
    <p:sldId id="259" r:id="rId7"/>
    <p:sldId id="271" r:id="rId8"/>
    <p:sldId id="260" r:id="rId9"/>
    <p:sldId id="265" r:id="rId10"/>
    <p:sldId id="266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02-Sep-25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02-Sep-25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02-Sep-25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79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745" y="3983030"/>
            <a:ext cx="2623306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 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273269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</a:t>
            </a:r>
            <a:r>
              <a:rPr lang="en-US" dirty="0"/>
              <a:t>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23284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44479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Maps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specification.</a:t>
            </a:r>
          </a:p>
          <a:p>
            <a:r>
              <a:rPr dirty="0"/>
              <a:t>Generates SPARQL queries.</a:t>
            </a:r>
          </a:p>
          <a:p>
            <a:r>
              <a:rPr dirty="0"/>
              <a:t>Suggests related items to </a:t>
            </a:r>
            <a:r>
              <a:rPr lang="en-US" dirty="0"/>
              <a:t>refine</a:t>
            </a:r>
            <a:r>
              <a:rPr dirty="0"/>
              <a:t> queries.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7B16-BF1B-2E70-D2C5-0FF44439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F396-77E0-5289-93BE-99212834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Dataspecer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B5E-E1DA-B0CF-D7F3-0D13A261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Ongoing project at KSI.</a:t>
            </a:r>
            <a:endParaRPr lang="cs-CZ" dirty="0"/>
          </a:p>
          <a:p>
            <a:r>
              <a:rPr lang="en-US" dirty="0"/>
              <a:t>Tool for management of semantic data specifications.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C315-8139-4476-595E-0699D197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0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38118"/>
            <a:ext cx="9143999" cy="40977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4E1326F6-A173-5C63-62E8-3F031AB2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4" y="0"/>
            <a:ext cx="54684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9" y="1555159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134</Words>
  <Application>Microsoft Office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Dataspecer</vt:lpstr>
      <vt:lpstr>Input and output</vt:lpstr>
      <vt:lpstr>Input and output cont.</vt:lpstr>
      <vt:lpstr>System Architecture</vt:lpstr>
      <vt:lpstr>Technologies</vt:lpstr>
      <vt:lpstr>Demo</vt:lpstr>
      <vt:lpstr>Successfully implemented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7</cp:revision>
  <dcterms:created xsi:type="dcterms:W3CDTF">2013-01-27T09:14:16Z</dcterms:created>
  <dcterms:modified xsi:type="dcterms:W3CDTF">2025-09-02T09:35:29Z</dcterms:modified>
  <cp:category/>
</cp:coreProperties>
</file>